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6" r:id="rId12"/>
    <p:sldId id="271" r:id="rId13"/>
    <p:sldId id="268" r:id="rId14"/>
    <p:sldId id="27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DFF8F-5F71-44FD-B02C-9323CF90CC00}" type="datetimeFigureOut">
              <a:rPr lang="en-US" smtClean="0"/>
              <a:pPr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7300-439B-4669-809F-36B3656B1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audio" Target="file:///G:\estefany%20f\Shakira%20-%20No.mp3" TargetMode="Externa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3" Type="http://schemas.openxmlformats.org/officeDocument/2006/relationships/hyperlink" Target="http://www.birthcontrol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7772400" cy="1981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Brush Script MT" pitchFamily="66" charset="0"/>
              </a:rPr>
              <a:t>Teenage Pregnancy</a:t>
            </a:r>
            <a:endParaRPr lang="en-US" sz="6600" dirty="0">
              <a:latin typeface="Brush Script MT" pitchFamily="66" charset="0"/>
            </a:endParaRPr>
          </a:p>
        </p:txBody>
      </p:sp>
      <p:pic>
        <p:nvPicPr>
          <p:cNvPr id="3" name="Picture 2" descr="T:\Pictures\12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28800"/>
            <a:ext cx="8051800" cy="5029200"/>
          </a:xfrm>
          <a:prstGeom prst="rect">
            <a:avLst/>
          </a:prstGeom>
          <a:noFill/>
        </p:spPr>
      </p:pic>
      <p:pic>
        <p:nvPicPr>
          <p:cNvPr id="7" name="Shakira - N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93259464_dd39caa3b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 my mom found out she was upset with me, but now she is very happy. She loves her granddaughter.</a:t>
            </a:r>
          </a:p>
          <a:p>
            <a:pPr>
              <a:buNone/>
            </a:pPr>
            <a:r>
              <a:rPr lang="en-US" dirty="0" smtClean="0"/>
              <a:t>Today I have my daughter and I am still in high school. This is my last year. I am very strong because I passed through so many things that were hard.</a:t>
            </a:r>
            <a:endParaRPr lang="en-US" dirty="0"/>
          </a:p>
        </p:txBody>
      </p:sp>
    </p:spTree>
  </p:cSld>
  <p:clrMapOvr>
    <a:masterClrMapping/>
  </p:clrMapOvr>
  <p:transition advClick="0" advTm="29000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7200"/>
            <a:ext cx="9143999" cy="731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Control!!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Before you have sex, protect yourself before you get pregnant. THINK TWICE!! </a:t>
            </a:r>
          </a:p>
          <a:p>
            <a:pPr>
              <a:buNone/>
            </a:pPr>
            <a:r>
              <a:rPr lang="en-US" dirty="0" smtClean="0"/>
              <a:t>You know there are methods so you can protect yourself so you don’t get pregnant!!!!</a:t>
            </a:r>
          </a:p>
        </p:txBody>
      </p:sp>
    </p:spTree>
  </p:cSld>
  <p:clrMapOvr>
    <a:masterClrMapping/>
  </p:clrMapOvr>
  <p:transition advClick="0" advTm="19000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:\Pictures\birth_control_methods(3)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>
            <a:alphaModFix amt="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ll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You can go to a clinic and ask for Birth Control.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 you don’t become a teen mom!!!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PROTECT YOURSELF!!!!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:\Pictures\pregnancy_hel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5000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nk-floral-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for Birth Control!!!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 website &amp; a phone number for birth control</a:t>
            </a:r>
          </a:p>
          <a:p>
            <a:r>
              <a:rPr lang="en-US" dirty="0" smtClean="0">
                <a:hlinkClick r:id="rId3"/>
              </a:rPr>
              <a:t>www.birthcontrol.com</a:t>
            </a:r>
            <a:endParaRPr lang="en-US" dirty="0" smtClean="0"/>
          </a:p>
          <a:p>
            <a:r>
              <a:rPr lang="en-US" dirty="0" smtClean="0"/>
              <a:t>(800) 762- 2264 x 349</a:t>
            </a:r>
          </a:p>
          <a:p>
            <a:endParaRPr lang="en-US" dirty="0"/>
          </a:p>
          <a:p>
            <a:r>
              <a:rPr lang="en-US" sz="2000" dirty="0" smtClean="0"/>
              <a:t>Thank you to </a:t>
            </a:r>
            <a:r>
              <a:rPr lang="en-US" sz="2000" dirty="0" err="1" smtClean="0"/>
              <a:t>Shakira</a:t>
            </a:r>
            <a:r>
              <a:rPr lang="en-US" sz="2000" dirty="0" smtClean="0"/>
              <a:t> for the song…</a:t>
            </a:r>
            <a:endParaRPr lang="en-US" sz="2000" dirty="0"/>
          </a:p>
        </p:txBody>
      </p:sp>
    </p:spTree>
  </p:cSld>
  <p:clrMapOvr>
    <a:masterClrMapping/>
  </p:clrMapOvr>
  <p:transition advClick="0" advTm="11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2"/>
                </a:solidFill>
              </a:rPr>
              <a:t>Unplanned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chemeClr val="bg2"/>
                </a:solidFill>
              </a:rPr>
              <a:t>pregnancy</a:t>
            </a:r>
            <a:endParaRPr lang="en-US" sz="66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Teenage pregnancy is a pregnancy that occurs in an adolescent .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When you have a unplanned pregnancy you feel sad, alone, and confused.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You don’t know what you are going to do or how are you going to tell  your parents.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 advTm="23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:\Pictures\0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300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man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Teenage pregnancy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Some girls feel alone and sad because they are pregnant.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You are not alone, you can ask for help at www.livestrong.com/teenpregnancy.</a:t>
            </a:r>
            <a:endParaRPr lang="en-US" b="1" dirty="0"/>
          </a:p>
        </p:txBody>
      </p:sp>
    </p:spTree>
  </p:cSld>
  <p:clrMapOvr>
    <a:masterClrMapping/>
  </p:clrMapOvr>
  <p:transition advClick="0" advTm="23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:\Pictures\main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0"/>
            <a:ext cx="9143999" cy="71580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pregnancy for a girl!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pregnancy for a young girl is difficult because you want to finish school and look for a job.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 are afraid to tell your parents or your boyfriend. You feel confused and you don’t know what you’re going to do.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It’s better to talk to a counselor and get some options about what you’re going to do.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25000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Adoption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Sometimes a teenage girl decides to keep the baby, give it up for adoption, or abort.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You can look for websites for information about adoption for the baby or look for a phone number. 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You can also try: www.americanadoption.com  or you can call 1-800-adoption 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Another website is: www.adoptionhelp.org</a:t>
            </a:r>
          </a:p>
        </p:txBody>
      </p:sp>
    </p:spTree>
  </p:cSld>
  <p:clrMapOvr>
    <a:masterClrMapping/>
  </p:clrMapOvr>
  <p:transition advClick="0" advTm="28000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7UKJ97CAXPMFF6CAVUW21LCAMXFRS3CA4G3KLBCABQIOCDCABZA1ASCAG9IAHSCA7JF8LVCACD67JRCARQ6B5TCAOVWGJZCAP3BLLICAF09HEQCA7JHIZBCAH7BV2DCAX3VGU6CA6RAU2MCAQBD0Q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Keep the Baby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a teen decides to keep their baby:</a:t>
            </a:r>
          </a:p>
          <a:p>
            <a:r>
              <a:rPr lang="en-US" dirty="0" smtClean="0"/>
              <a:t>Teens still need somewhere to learn parenting skills. </a:t>
            </a:r>
          </a:p>
          <a:p>
            <a:r>
              <a:rPr lang="en-US" dirty="0" smtClean="0"/>
              <a:t>Young parenting classes are available for teens in the community. </a:t>
            </a:r>
          </a:p>
          <a:p>
            <a:r>
              <a:rPr lang="en-US" dirty="0" smtClean="0"/>
              <a:t>Contact Lake Tahoe Unified School District &amp; The Women’s Center.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Click="0" advTm="13000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byUltras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My Own Story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II </a:t>
            </a:r>
            <a:r>
              <a:rPr lang="en-US" dirty="0" smtClean="0">
                <a:solidFill>
                  <a:schemeClr val="bg2"/>
                </a:solidFill>
              </a:rPr>
              <a:t>I am writing and telling you that you’re not alone because I was pregnant.  I have my baby. She is a girl. She is 10 months old. I experienced the same thing. </a:t>
            </a:r>
          </a:p>
          <a:p>
            <a:pPr>
              <a:buNone/>
            </a:pPr>
            <a:r>
              <a:rPr lang="en-US" dirty="0" smtClean="0">
                <a:solidFill>
                  <a:schemeClr val="bg2"/>
                </a:solidFill>
              </a:rPr>
              <a:t>At first when I found out that I was pregnant. I felt sad, confused, and cried everyday because I thought  that I was alone .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advClick="0" advTm="30000"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478</Words>
  <Application>Microsoft Macintosh PowerPoint</Application>
  <PresentationFormat>On-screen Show (4:3)</PresentationFormat>
  <Paragraphs>40</Paragraphs>
  <Slides>15</Slides>
  <Notes>0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Teenage Pregnancy</vt:lpstr>
      <vt:lpstr>Unplanned pregnancy</vt:lpstr>
      <vt:lpstr>Slide 3</vt:lpstr>
      <vt:lpstr>Teenage pregnancy</vt:lpstr>
      <vt:lpstr>Slide 5</vt:lpstr>
      <vt:lpstr>A pregnancy for a girl! </vt:lpstr>
      <vt:lpstr>Adoption </vt:lpstr>
      <vt:lpstr>Keep the Baby</vt:lpstr>
      <vt:lpstr>My Own Story</vt:lpstr>
      <vt:lpstr>  </vt:lpstr>
      <vt:lpstr>Birth Control!!</vt:lpstr>
      <vt:lpstr>Slide 12</vt:lpstr>
      <vt:lpstr>Slide 13</vt:lpstr>
      <vt:lpstr>Slide 14</vt:lpstr>
      <vt:lpstr>Help for Birth Control!!!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Teenage pregnancy</dc:title>
  <dc:creator>Student</dc:creator>
  <cp:lastModifiedBy>Kathryn Reed</cp:lastModifiedBy>
  <cp:revision>91</cp:revision>
  <dcterms:created xsi:type="dcterms:W3CDTF">2011-06-01T20:49:48Z</dcterms:created>
  <dcterms:modified xsi:type="dcterms:W3CDTF">2011-06-01T20:50:15Z</dcterms:modified>
</cp:coreProperties>
</file>